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7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00948"/>
            <a:ext cx="2428637" cy="11120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Ganavi Raj KG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99002534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in Information Science and Engineering  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C,C++,HTML,DBMS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00948"/>
            <a:ext cx="2428637" cy="11120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Harini J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99002541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2009MYSSPS01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 in Information Science and Engineering 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C,C++,Java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00948"/>
            <a:ext cx="2428637" cy="11120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Sahana Rao PS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99002542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in Information Science and Engineering 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C,C++ ,HTML, DBMS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0BB85-1C09-4595-983D-D8FE682D5B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5496" r="6832"/>
          <a:stretch/>
        </p:blipFill>
        <p:spPr>
          <a:xfrm>
            <a:off x="6076335" y="2414673"/>
            <a:ext cx="1259152" cy="141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3BB58-CE34-4D60-BD13-E30BD23B9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7" y="2426636"/>
            <a:ext cx="1222974" cy="1403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8344E-2905-4318-9A31-915098236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07" y="2414674"/>
            <a:ext cx="1231468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9" name="WhatsApp Video 2020-11-07 at 10.32.03 AM">
            <a:hlinkClick r:id="" action="ppaction://media"/>
            <a:extLst>
              <a:ext uri="{FF2B5EF4-FFF2-40B4-BE49-F238E27FC236}">
                <a16:creationId xmlns:a16="http://schemas.microsoft.com/office/drawing/2014/main" id="{C842F643-C5D7-45B9-B9FD-CEE76B654A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666750"/>
            <a:ext cx="83820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Storage </a:t>
            </a:r>
          </a:p>
          <a:p>
            <a:r>
              <a:rPr lang="en-US" dirty="0"/>
              <a:t>The system can be further enhanced by adding more places .</a:t>
            </a:r>
          </a:p>
          <a:p>
            <a:r>
              <a:rPr lang="en-US" dirty="0"/>
              <a:t>The system can be connected to database.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FB17AC-B5DF-4CDB-A262-385B8696F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e515e9-6a52-44db-826a-ae9f46091af2"/>
    <ds:schemaRef ds:uri="e5b49feb-88bd-4209-98d5-8396f30062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120</Words>
  <Application>Microsoft Office PowerPoint</Application>
  <PresentationFormat>On-screen Show (16:9)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Sahana Rao PS</cp:lastModifiedBy>
  <cp:revision>139</cp:revision>
  <dcterms:created xsi:type="dcterms:W3CDTF">2020-09-04T19:07:05Z</dcterms:created>
  <dcterms:modified xsi:type="dcterms:W3CDTF">2020-11-07T05:39:14Z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